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38170-9496-4023-A00C-FCFE616D8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82D09F-2FA3-42F4-B423-42C1203DE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1C143F-5090-4B87-BBB3-689CC651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EC3CA2-5817-441E-989D-7D0631B3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FF8392-DE56-4489-88EE-A52D2400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2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0C28D-7300-488C-9B3C-55155D3B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E88F2F-70E9-488F-8886-E4F09206F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F521E1-4FE3-47DB-B737-E511029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82DE77-A30A-410C-874B-8AD763BD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B99CCE-2A2B-48CE-A74B-9417C1DD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4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FADBC1-0A01-488A-87BE-4DF33142F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01D836-A2D0-4AEC-A6A9-B8EB3CD62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C711C2-78FC-4D81-9517-AB951C4B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BA423-F438-4767-B87F-77DB6B1F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7523D4-3B98-4E43-B0F9-334891F1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13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86D6E-C21D-4006-B7E2-A5FA8907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A74C3D-50E8-477A-B357-272A591E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775FA6-D6C9-4637-9D80-2507773B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03AAFF-6863-4A4A-938B-43D9E78E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CB8E5D-ECE1-4EDE-A203-27CB3B97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03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4269B-6EA9-4F75-9D50-E16572E2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B1176-DD50-4941-98C5-98E7B28A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2ADBDB-92F3-4BA4-8D3F-6762913C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F1A35-3AA3-4CB7-86D7-469CC195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F032A4-75D9-4530-B225-CB4127C5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46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D2FD1-4B82-4310-9C1F-317AFACAA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0B8AE-E01A-43C9-AB95-82F01F8D9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A68832-94B0-4353-B614-60F9021C4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D91855-5F13-41E7-AEB9-5E43B55F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2F577C-8D89-43C8-BB4B-2FE42D26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BC1BBE-55AA-442C-B822-F14EBC19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0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CFF01-8A8A-492C-A936-61C84D1A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F0E6C3-C6C6-4305-A257-7828692F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D41F25-0269-4B66-A98C-51553019F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4D27803-CAAB-406C-9A6C-8FE27A5D5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822DD7-FEAC-4990-B9AF-47090AF71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CF72B9-5947-480B-9C13-278C43CE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AC0FA2-ACB5-4D05-B9CB-5BD91A66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ECC30A-1152-4295-8EB0-30428AF8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40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8D63A-C23B-4005-9A91-4D15E882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6300FF-3BAD-42A7-B9A7-05774FF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0E724D-8FF1-44C1-9AD5-97AC6DFD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BED197-AE77-42CD-ADA8-44BB6A58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28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9989CE-6F79-4E01-979D-D8F6F482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CD8C72-56A9-4529-BC1A-68C08C53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5A0C8-1960-4DB3-AF45-CEF241FA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84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9DB40-CC47-4704-971B-EC3D9998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729DCF-C01F-4149-9DCF-A367888AD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D0681A-26EA-4037-85C3-561D06605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7645F3-D11A-456B-8AB3-AA477D55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FEA9DD-52E3-422A-BADF-635DCB1D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6F7AEB-2D53-4020-919D-CF546C6C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26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5A6D5-CB57-4634-920F-40981EDE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64CE5E-16CB-4C12-A911-136C6ECBF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BE98D9-4C8D-454B-9DAB-0C2D74F4B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1E443E-2298-44CB-AF36-E5FC8EAD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5AE04D-F6F6-4175-B9F3-1E07791A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926FD-2B8E-4F29-AF08-28DAF9C6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0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F6FF88-CD2B-4517-BD1C-A8DEB468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04AA10-FFD9-40A9-8A22-BEC8C9B3E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5D64C-3677-4654-BEF9-76B223395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1595A-4D3E-4062-90E4-0CB68E50A037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9962A6-8E56-4962-85BE-C9F7A285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A573DF-3C0B-4052-9CD4-8BB4E660E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BD276-BA35-44DE-B87D-69DDE60A2F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38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Scénettes à commenter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30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cuisine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26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table de cuisine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77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8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réfrigérateur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70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3EB8F7-C0B3-480A-BBCD-947A0AFA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salle de bain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95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3EB8F7-C0B3-480A-BBCD-947A0AFA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29B912-90A7-44F9-BE3F-D5B97E331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chambre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33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3EB8F7-C0B3-480A-BBCD-947A0AFA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29B912-90A7-44F9-BE3F-D5B97E331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D85ED3-5556-4BB0-9DF2-863847846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1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Cour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059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salon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695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3EB8F7-C0B3-480A-BBCD-947A0AFA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29B912-90A7-44F9-BE3F-D5B97E331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D85ED3-5556-4BB0-9DF2-863847846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DA9B77-9BDF-40E8-9DAF-16B6FD0E4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7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salon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760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E02510-FFD3-477F-A7C1-A0AD2CA6A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524812-AFDA-4A2A-A08C-C55C861B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3EB8F7-C0B3-480A-BBCD-947A0AFA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29B912-90A7-44F9-BE3F-D5B97E331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D85ED3-5556-4BB0-9DF2-863847846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DA9B77-9BDF-40E8-9DAF-16B6FD0E4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escaliers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31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0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porte d’entrée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88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811E8A-C7E5-4D9C-B613-A72A5A65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L’entrée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86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299ACB3-7757-4724-AE21-B34A0DFFA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A40DFAD-BE7B-4446-9BF4-96AB1063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2012868-3289-4AED-8367-843C461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053213-7A3B-470D-B19A-9224B89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9DA61-D624-497F-BA2E-F10162DE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2F4F30-0FEA-482C-8723-5239FD03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07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</Words>
  <Application>Microsoft Office PowerPoint</Application>
  <PresentationFormat>Grand écran</PresentationFormat>
  <Paragraphs>12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Scénettes à commenter</vt:lpstr>
      <vt:lpstr>La Cour</vt:lpstr>
      <vt:lpstr>Présentation PowerPoint</vt:lpstr>
      <vt:lpstr>Les escaliers</vt:lpstr>
      <vt:lpstr>Présentation PowerPoint</vt:lpstr>
      <vt:lpstr>La porte d’entrée</vt:lpstr>
      <vt:lpstr>Présentation PowerPoint</vt:lpstr>
      <vt:lpstr>L’entrée</vt:lpstr>
      <vt:lpstr>Présentation PowerPoint</vt:lpstr>
      <vt:lpstr>La cuisine</vt:lpstr>
      <vt:lpstr>Présentation PowerPoint</vt:lpstr>
      <vt:lpstr>La table de cuisine</vt:lpstr>
      <vt:lpstr>Présentation PowerPoint</vt:lpstr>
      <vt:lpstr>Le réfrigérateur</vt:lpstr>
      <vt:lpstr>Présentation PowerPoint</vt:lpstr>
      <vt:lpstr>La salle de bain</vt:lpstr>
      <vt:lpstr>Présentation PowerPoint</vt:lpstr>
      <vt:lpstr>La chambre</vt:lpstr>
      <vt:lpstr>Présentation PowerPoint</vt:lpstr>
      <vt:lpstr>Le salon</vt:lpstr>
      <vt:lpstr>Présentation PowerPoint</vt:lpstr>
      <vt:lpstr>Le salon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Scénettes à commenter</dc:title>
  <dc:creator>Santoregio Delphine</dc:creator>
  <cp:lastModifiedBy>Santoregio Delphine</cp:lastModifiedBy>
  <cp:revision>1</cp:revision>
  <dcterms:created xsi:type="dcterms:W3CDTF">2026-01-22T10:40:56Z</dcterms:created>
  <dcterms:modified xsi:type="dcterms:W3CDTF">2026-01-22T10:44:34Z</dcterms:modified>
</cp:coreProperties>
</file>